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59" r:id="rId8"/>
    <p:sldId id="264" r:id="rId9"/>
    <p:sldId id="265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E8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28E8-DA71-4390-BCEA-3B6EC629AFA9}" type="datetimeFigureOut">
              <a:rPr lang="pl-PL" smtClean="0"/>
              <a:pPr/>
              <a:t>2013-07-07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24C-49F0-402A-A8B8-65D608B558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28E8-DA71-4390-BCEA-3B6EC629AFA9}" type="datetimeFigureOut">
              <a:rPr lang="pl-PL" smtClean="0"/>
              <a:pPr/>
              <a:t>2013-07-07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24C-49F0-402A-A8B8-65D608B558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28E8-DA71-4390-BCEA-3B6EC629AFA9}" type="datetimeFigureOut">
              <a:rPr lang="pl-PL" smtClean="0"/>
              <a:pPr/>
              <a:t>2013-07-07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24C-49F0-402A-A8B8-65D608B558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28E8-DA71-4390-BCEA-3B6EC629AFA9}" type="datetimeFigureOut">
              <a:rPr lang="pl-PL" smtClean="0"/>
              <a:pPr/>
              <a:t>2013-07-07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24C-49F0-402A-A8B8-65D608B558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28E8-DA71-4390-BCEA-3B6EC629AFA9}" type="datetimeFigureOut">
              <a:rPr lang="pl-PL" smtClean="0"/>
              <a:pPr/>
              <a:t>2013-07-07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24C-49F0-402A-A8B8-65D608B558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28E8-DA71-4390-BCEA-3B6EC629AFA9}" type="datetimeFigureOut">
              <a:rPr lang="pl-PL" smtClean="0"/>
              <a:pPr/>
              <a:t>2013-07-07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24C-49F0-402A-A8B8-65D608B558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28E8-DA71-4390-BCEA-3B6EC629AFA9}" type="datetimeFigureOut">
              <a:rPr lang="pl-PL" smtClean="0"/>
              <a:pPr/>
              <a:t>2013-07-07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24C-49F0-402A-A8B8-65D608B558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28E8-DA71-4390-BCEA-3B6EC629AFA9}" type="datetimeFigureOut">
              <a:rPr lang="pl-PL" smtClean="0"/>
              <a:pPr/>
              <a:t>2013-07-07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24C-49F0-402A-A8B8-65D608B558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28E8-DA71-4390-BCEA-3B6EC629AFA9}" type="datetimeFigureOut">
              <a:rPr lang="pl-PL" smtClean="0"/>
              <a:pPr/>
              <a:t>2013-07-07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24C-49F0-402A-A8B8-65D608B558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28E8-DA71-4390-BCEA-3B6EC629AFA9}" type="datetimeFigureOut">
              <a:rPr lang="pl-PL" smtClean="0"/>
              <a:pPr/>
              <a:t>2013-07-07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24C-49F0-402A-A8B8-65D608B558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28E8-DA71-4390-BCEA-3B6EC629AFA9}" type="datetimeFigureOut">
              <a:rPr lang="pl-PL" smtClean="0"/>
              <a:pPr/>
              <a:t>2013-07-07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C24C-49F0-402A-A8B8-65D608B558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45000">
              <a:srgbClr val="92D050"/>
            </a:gs>
            <a:gs pos="100000">
              <a:srgbClr val="92D05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D28E8-DA71-4390-BCEA-3B6EC629AFA9}" type="datetimeFigureOut">
              <a:rPr lang="pl-PL" smtClean="0"/>
              <a:pPr/>
              <a:t>2013-07-07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8C24C-49F0-402A-A8B8-65D608B5582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2214546" cy="5857892"/>
          </a:xfrm>
        </p:spPr>
        <p:txBody>
          <a:bodyPr vert="wordArtVert"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WAKACJE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2013 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026" name="Picture 2" descr="C:\Documents and Settings\Marta\Moje dokumenty\Moje obrazy\ControlCenter3\Scan\CCI20130705_0000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290"/>
            <a:ext cx="628654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857488" y="290455"/>
          <a:ext cx="5143536" cy="5924627"/>
        </p:xfrm>
        <a:graphic>
          <a:graphicData uri="http://schemas.openxmlformats.org/presentationml/2006/ole">
            <p:oleObj spid="_x0000_s18435" name="Dokument" r:id="rId3" imgW="6913952" imgH="9796658" progId="Word.Document.12">
              <p:embed/>
            </p:oleObj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>
          <a:xfrm>
            <a:off x="285720" y="357166"/>
            <a:ext cx="2214546" cy="5857892"/>
          </a:xfrm>
          <a:prstGeom prst="rect">
            <a:avLst/>
          </a:prstGeom>
        </p:spPr>
        <p:txBody>
          <a:bodyPr vert="wordArtVert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WAKACJE 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2013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Marta\Moje dokumenty\CCI20130705_0000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28604"/>
            <a:ext cx="5143536" cy="6215106"/>
          </a:xfrm>
          <a:prstGeom prst="rect">
            <a:avLst/>
          </a:prstGeom>
          <a:noFill/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285720" y="357166"/>
            <a:ext cx="2214546" cy="5857892"/>
          </a:xfrm>
          <a:prstGeom prst="rect">
            <a:avLst/>
          </a:prstGeom>
        </p:spPr>
        <p:txBody>
          <a:bodyPr vert="wordArtVert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WAKACJE 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2013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214678" y="123351"/>
          <a:ext cx="4857784" cy="6020293"/>
        </p:xfrm>
        <a:graphic>
          <a:graphicData uri="http://schemas.openxmlformats.org/presentationml/2006/ole">
            <p:oleObj spid="_x0000_s20482" name="Dokument" r:id="rId3" imgW="5915858" imgH="8892340" progId="Word.Document.12">
              <p:embed/>
            </p:oleObj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285720" y="357166"/>
            <a:ext cx="2214546" cy="5857892"/>
          </a:xfrm>
          <a:prstGeom prst="rect">
            <a:avLst/>
          </a:prstGeom>
        </p:spPr>
        <p:txBody>
          <a:bodyPr vert="wordArtVert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WAKACJE 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2013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98913" y="573088"/>
          <a:ext cx="4613275" cy="5676900"/>
        </p:xfrm>
        <a:graphic>
          <a:graphicData uri="http://schemas.openxmlformats.org/presentationml/2006/ole">
            <p:oleObj spid="_x0000_s2050" name="Dokument" r:id="rId3" imgW="5759647" imgH="7093064" progId="Word.Document.12">
              <p:embed/>
            </p:oleObj>
          </a:graphicData>
        </a:graphic>
      </p:graphicFrame>
      <p:pic>
        <p:nvPicPr>
          <p:cNvPr id="2051" name="Picture 3" descr="C:\Documents and Settings\Marta\Moje dokumenty\CCI20130623_00000.bm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142984"/>
            <a:ext cx="375528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286116" y="214290"/>
          <a:ext cx="4964606" cy="6215106"/>
        </p:xfrm>
        <a:graphic>
          <a:graphicData uri="http://schemas.openxmlformats.org/presentationml/2006/ole">
            <p:oleObj spid="_x0000_s3075" name="Dokument" r:id="rId3" imgW="6682875" imgH="9697298" progId="Word.Document.12">
              <p:embed/>
            </p:oleObj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>
          <a:xfrm>
            <a:off x="285720" y="357166"/>
            <a:ext cx="2214546" cy="5857892"/>
          </a:xfrm>
          <a:prstGeom prst="rect">
            <a:avLst/>
          </a:prstGeom>
        </p:spPr>
        <p:txBody>
          <a:bodyPr vert="wordArtVert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WAKACJE 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j-ea"/>
                <a:cs typeface="+mj-cs"/>
              </a:rPr>
              <a:t>2013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6269063"/>
          </a:xfrm>
        </p:spPr>
        <p:txBody>
          <a:bodyPr numCol="2"/>
          <a:lstStyle/>
          <a:p>
            <a:pPr algn="ctr">
              <a:buNone/>
            </a:pPr>
            <a:r>
              <a:rPr lang="pl-PL" sz="4800" b="1" dirty="0" smtClean="0">
                <a:latin typeface="Blackadder ITC" pitchFamily="82" charset="0"/>
              </a:rPr>
              <a:t>Z roślinami na Ty</a:t>
            </a:r>
          </a:p>
          <a:p>
            <a:pPr>
              <a:buNone/>
            </a:pPr>
            <a:r>
              <a:rPr lang="pl-PL" sz="2000" i="1" dirty="0" smtClean="0"/>
              <a:t>Ponieważ nadeszło już lato i często</a:t>
            </a:r>
          </a:p>
          <a:p>
            <a:pPr>
              <a:buNone/>
            </a:pPr>
            <a:r>
              <a:rPr lang="pl-PL" sz="2000" i="1" dirty="0" smtClean="0"/>
              <a:t> panują upały, które w nadmiernej ilości</a:t>
            </a:r>
          </a:p>
          <a:p>
            <a:pPr>
              <a:buNone/>
            </a:pPr>
            <a:r>
              <a:rPr lang="pl-PL" sz="2000" i="1" dirty="0" smtClean="0"/>
              <a:t> szkodzą naszym organizmom pragnę </a:t>
            </a:r>
          </a:p>
          <a:p>
            <a:pPr>
              <a:buNone/>
            </a:pPr>
            <a:r>
              <a:rPr lang="pl-PL" sz="2000" i="1" dirty="0" smtClean="0"/>
              <a:t>udzielić wszystkim dziewczynom kilku </a:t>
            </a:r>
          </a:p>
          <a:p>
            <a:pPr>
              <a:buNone/>
            </a:pPr>
            <a:r>
              <a:rPr lang="pl-PL" sz="2000" i="1" dirty="0" smtClean="0"/>
              <a:t>rad jak dbać o włosy, paznokcie i skórę, </a:t>
            </a:r>
          </a:p>
          <a:p>
            <a:pPr>
              <a:buNone/>
            </a:pPr>
            <a:r>
              <a:rPr lang="pl-PL" sz="2000" i="1" dirty="0" smtClean="0"/>
              <a:t>które w tym okresie mogą być </a:t>
            </a:r>
          </a:p>
          <a:p>
            <a:pPr>
              <a:buNone/>
            </a:pPr>
            <a:r>
              <a:rPr lang="pl-PL" sz="2000" i="1" dirty="0" smtClean="0"/>
              <a:t>przesuszone i wyjałowione.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Na przykład </a:t>
            </a:r>
            <a:r>
              <a:rPr lang="pl-PL" sz="2000" b="1" dirty="0" smtClean="0"/>
              <a:t>kwiaty lipy </a:t>
            </a:r>
            <a:r>
              <a:rPr lang="pl-PL" sz="2000" dirty="0" smtClean="0"/>
              <a:t>– łagodzą </a:t>
            </a:r>
          </a:p>
          <a:p>
            <a:pPr>
              <a:buNone/>
            </a:pPr>
            <a:r>
              <a:rPr lang="pl-PL" sz="2000" dirty="0" smtClean="0"/>
              <a:t>i uśmierzają. Stosuje się je do produkcji </a:t>
            </a:r>
          </a:p>
          <a:p>
            <a:pPr>
              <a:buNone/>
            </a:pPr>
            <a:r>
              <a:rPr lang="pl-PL" sz="2000" dirty="0" smtClean="0"/>
              <a:t>maseczek, mleczek i toników </a:t>
            </a:r>
          </a:p>
          <a:p>
            <a:pPr>
              <a:buNone/>
            </a:pPr>
            <a:r>
              <a:rPr lang="pl-PL" sz="2000" dirty="0" smtClean="0"/>
              <a:t>kosmetycznych. Ekstrakty lipowe </a:t>
            </a:r>
          </a:p>
          <a:p>
            <a:pPr>
              <a:buNone/>
            </a:pPr>
            <a:r>
              <a:rPr lang="pl-PL" sz="2000" dirty="0" smtClean="0"/>
              <a:t>ułatwiają oczyszczanie cer wrażliwych. 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Szampony lipowe nadają połysk włosom,</a:t>
            </a:r>
          </a:p>
          <a:p>
            <a:pPr>
              <a:buNone/>
            </a:pPr>
            <a:r>
              <a:rPr lang="pl-PL" sz="2000" dirty="0" smtClean="0"/>
              <a:t> a maseczki nawilżają i koją wysuszoną</a:t>
            </a:r>
          </a:p>
          <a:p>
            <a:pPr>
              <a:buNone/>
            </a:pPr>
            <a:r>
              <a:rPr lang="pl-PL" sz="2000" dirty="0" smtClean="0"/>
              <a:t> cerę. Kwiaty tego drzewa usuwają, także</a:t>
            </a:r>
          </a:p>
          <a:p>
            <a:pPr>
              <a:buNone/>
            </a:pPr>
            <a:r>
              <a:rPr lang="pl-PL" sz="2000" dirty="0" smtClean="0"/>
              <a:t>uczucie ciężkości i zmęczenia zwłaszcza </a:t>
            </a:r>
          </a:p>
          <a:p>
            <a:pPr>
              <a:buNone/>
            </a:pPr>
            <a:r>
              <a:rPr lang="pl-PL" sz="2000" dirty="0" smtClean="0"/>
              <a:t>dla obolałych nóg.</a:t>
            </a:r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endParaRPr lang="pl-PL" sz="2000" dirty="0" smtClean="0"/>
          </a:p>
          <a:p>
            <a:pPr algn="ctr">
              <a:buNone/>
            </a:pPr>
            <a:endParaRPr lang="pl-PL" sz="2000" dirty="0"/>
          </a:p>
        </p:txBody>
      </p:sp>
      <p:pic>
        <p:nvPicPr>
          <p:cNvPr id="24577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959" y="3214686"/>
            <a:ext cx="35912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42852"/>
            <a:ext cx="8572560" cy="6500858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pl-PL" sz="1900" b="1" dirty="0" smtClean="0"/>
              <a:t>Nagietek </a:t>
            </a:r>
            <a:r>
              <a:rPr lang="pl-PL" sz="1900" dirty="0" smtClean="0"/>
              <a:t>to drobny kwiatek o</a:t>
            </a:r>
          </a:p>
          <a:p>
            <a:pPr>
              <a:buNone/>
            </a:pPr>
            <a:r>
              <a:rPr lang="pl-PL" sz="1900" dirty="0" smtClean="0"/>
              <a:t>różnorodnych właściwościach </a:t>
            </a:r>
          </a:p>
          <a:p>
            <a:pPr>
              <a:buNone/>
            </a:pPr>
            <a:r>
              <a:rPr lang="pl-PL" sz="1900" dirty="0" smtClean="0"/>
              <a:t>kosmetycznych. Chroni skórę przed </a:t>
            </a:r>
          </a:p>
          <a:p>
            <a:pPr>
              <a:buNone/>
            </a:pPr>
            <a:r>
              <a:rPr lang="pl-PL" sz="1900" dirty="0" smtClean="0"/>
              <a:t>podrażnieniami, zaczerwienieniami oraz </a:t>
            </a:r>
          </a:p>
          <a:p>
            <a:pPr>
              <a:buNone/>
            </a:pPr>
            <a:r>
              <a:rPr lang="pl-PL" sz="1900" dirty="0" smtClean="0"/>
              <a:t>infekcjami. Ekstrakty nagietkowe są </a:t>
            </a:r>
          </a:p>
          <a:p>
            <a:pPr>
              <a:buNone/>
            </a:pPr>
            <a:r>
              <a:rPr lang="pl-PL" sz="1900" dirty="0" smtClean="0"/>
              <a:t>stosowane przy cerze wrażliwej i skłonnej do </a:t>
            </a:r>
          </a:p>
          <a:p>
            <a:pPr>
              <a:buNone/>
            </a:pPr>
            <a:r>
              <a:rPr lang="pl-PL" sz="1900" dirty="0" smtClean="0"/>
              <a:t>podrażnień, dodaje się je też do olejków </a:t>
            </a:r>
          </a:p>
          <a:p>
            <a:pPr>
              <a:buNone/>
            </a:pPr>
            <a:r>
              <a:rPr lang="pl-PL" sz="1900" dirty="0" smtClean="0"/>
              <a:t>używanych w pomadkach i błyszczykach.</a:t>
            </a:r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r>
              <a:rPr lang="pl-PL" sz="1900" b="1" dirty="0" smtClean="0"/>
              <a:t>Rumianek </a:t>
            </a:r>
            <a:r>
              <a:rPr lang="pl-PL" sz="1900" dirty="0" smtClean="0"/>
              <a:t>działa przeciwzapalnie, posiada </a:t>
            </a:r>
          </a:p>
          <a:p>
            <a:pPr>
              <a:buNone/>
            </a:pPr>
            <a:r>
              <a:rPr lang="pl-PL" sz="1900" dirty="0" smtClean="0"/>
              <a:t>właściwości łagodzące oraz rozjaśnia np.: </a:t>
            </a:r>
          </a:p>
          <a:p>
            <a:pPr>
              <a:buNone/>
            </a:pPr>
            <a:r>
              <a:rPr lang="pl-PL" sz="1900" dirty="0" smtClean="0"/>
              <a:t>włosy. Suche koszyczki rumianku można </a:t>
            </a:r>
          </a:p>
          <a:p>
            <a:pPr>
              <a:buNone/>
            </a:pPr>
            <a:r>
              <a:rPr lang="pl-PL" sz="1900" dirty="0" smtClean="0"/>
              <a:t>wykorzystać do pielęgnacji cery delikatnej; </a:t>
            </a:r>
          </a:p>
          <a:p>
            <a:pPr>
              <a:buNone/>
            </a:pPr>
            <a:r>
              <a:rPr lang="pl-PL" sz="1900" dirty="0" smtClean="0"/>
              <a:t>wrażliwej na zmiany atmosferyczne. </a:t>
            </a:r>
          </a:p>
          <a:p>
            <a:pPr>
              <a:buNone/>
            </a:pPr>
            <a:r>
              <a:rPr lang="pl-PL" sz="1900" dirty="0" smtClean="0"/>
              <a:t>W szamponach rumianek nadaje włosom</a:t>
            </a:r>
          </a:p>
          <a:p>
            <a:pPr>
              <a:buNone/>
            </a:pPr>
            <a:r>
              <a:rPr lang="pl-PL" sz="1900" dirty="0" smtClean="0"/>
              <a:t> słoneczne refleksy i naturalny odcień blond. </a:t>
            </a:r>
          </a:p>
          <a:p>
            <a:pPr>
              <a:buNone/>
            </a:pPr>
            <a:r>
              <a:rPr lang="pl-PL" sz="1900" dirty="0" smtClean="0"/>
              <a:t>Olejek tego zioła łagodzi i przywraca</a:t>
            </a:r>
          </a:p>
          <a:p>
            <a:pPr>
              <a:buNone/>
            </a:pPr>
            <a:r>
              <a:rPr lang="pl-PL" sz="1900" dirty="0" smtClean="0"/>
              <a:t> elastyczność wrażliwej skórze, </a:t>
            </a:r>
          </a:p>
          <a:p>
            <a:pPr>
              <a:buNone/>
            </a:pPr>
            <a:r>
              <a:rPr lang="pl-PL" sz="1900" dirty="0" smtClean="0"/>
              <a:t>a w szczególności okolicom oczu. Kompres </a:t>
            </a:r>
          </a:p>
          <a:p>
            <a:pPr>
              <a:buNone/>
            </a:pPr>
            <a:r>
              <a:rPr lang="pl-PL" sz="1900" dirty="0" smtClean="0"/>
              <a:t>z rumianku położony na twarzy niecałe </a:t>
            </a:r>
          </a:p>
          <a:p>
            <a:pPr>
              <a:buNone/>
            </a:pPr>
            <a:r>
              <a:rPr lang="pl-PL" sz="1900" dirty="0" smtClean="0"/>
              <a:t>15 minut pomoże ci odzyskać świeżość </a:t>
            </a:r>
          </a:p>
          <a:p>
            <a:pPr>
              <a:buNone/>
            </a:pPr>
            <a:r>
              <a:rPr lang="pl-PL" sz="1900" dirty="0" smtClean="0"/>
              <a:t>spojrzenia.	</a:t>
            </a:r>
          </a:p>
          <a:p>
            <a:pPr>
              <a:buNone/>
            </a:pPr>
            <a:endParaRPr lang="pl-PL" sz="1800" dirty="0"/>
          </a:p>
        </p:txBody>
      </p:sp>
      <p:pic>
        <p:nvPicPr>
          <p:cNvPr id="23553" name="Obraz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4019"/>
            <a:ext cx="3571900" cy="213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Obraz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109" y="2786058"/>
            <a:ext cx="383615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pl-PL" sz="1800" b="1" dirty="0" smtClean="0"/>
              <a:t>Rozmaryn </a:t>
            </a:r>
            <a:r>
              <a:rPr lang="pl-PL" sz="1800" dirty="0" smtClean="0"/>
              <a:t>to aromatyczne zioło, będące </a:t>
            </a:r>
          </a:p>
          <a:p>
            <a:pPr>
              <a:buNone/>
            </a:pPr>
            <a:r>
              <a:rPr lang="pl-PL" sz="1800" dirty="0" smtClean="0"/>
              <a:t>popularnym środkiem leczniczym </a:t>
            </a:r>
          </a:p>
          <a:p>
            <a:pPr>
              <a:buNone/>
            </a:pPr>
            <a:r>
              <a:rPr lang="pl-PL" sz="1800" dirty="0" smtClean="0"/>
              <a:t>i kosmetycznym. Dezynfekuje oraz odświeża </a:t>
            </a:r>
          </a:p>
          <a:p>
            <a:pPr>
              <a:buNone/>
            </a:pPr>
            <a:r>
              <a:rPr lang="pl-PL" sz="1800" dirty="0" smtClean="0"/>
              <a:t>tłustą skórę usuwając z niej nadmiar łoju, </a:t>
            </a:r>
          </a:p>
          <a:p>
            <a:pPr>
              <a:buNone/>
            </a:pPr>
            <a:r>
              <a:rPr lang="pl-PL" sz="1800" dirty="0" smtClean="0"/>
              <a:t>natomiast ożywia i wzmacnia skórę wrażliwą. </a:t>
            </a:r>
          </a:p>
          <a:p>
            <a:pPr>
              <a:buNone/>
            </a:pPr>
            <a:r>
              <a:rPr lang="pl-PL" sz="1800" dirty="0" smtClean="0"/>
              <a:t>Wyciągi z rozmarynu dodaje się do </a:t>
            </a:r>
          </a:p>
          <a:p>
            <a:pPr>
              <a:buNone/>
            </a:pPr>
            <a:r>
              <a:rPr lang="pl-PL" sz="1800" dirty="0" smtClean="0"/>
              <a:t>preparatów ściągających rozszerzone pory</a:t>
            </a:r>
          </a:p>
          <a:p>
            <a:pPr>
              <a:buNone/>
            </a:pPr>
            <a:r>
              <a:rPr lang="pl-PL" sz="1800" dirty="0" smtClean="0"/>
              <a:t> i oczyszczających łojotokową cerę.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b="1" dirty="0" smtClean="0"/>
              <a:t>Zboże </a:t>
            </a:r>
            <a:r>
              <a:rPr lang="pl-PL" sz="1800" dirty="0" smtClean="0"/>
              <a:t>jest bogate w witaminy A i E oraz </a:t>
            </a:r>
          </a:p>
          <a:p>
            <a:pPr>
              <a:buNone/>
            </a:pPr>
            <a:r>
              <a:rPr lang="pl-PL" sz="1800" dirty="0" smtClean="0"/>
              <a:t>mikroelementy. Jest bardzo dobrym </a:t>
            </a:r>
          </a:p>
          <a:p>
            <a:pPr>
              <a:buNone/>
            </a:pPr>
            <a:r>
              <a:rPr lang="pl-PL" sz="1800" dirty="0" smtClean="0"/>
              <a:t>środkiem na odżywianie delikatnej, wrażliwej </a:t>
            </a:r>
          </a:p>
          <a:p>
            <a:pPr>
              <a:buNone/>
            </a:pPr>
            <a:r>
              <a:rPr lang="pl-PL" sz="1800" dirty="0" smtClean="0"/>
              <a:t>i zmęczonej cery. Zbożowe ekstrakty znajdują </a:t>
            </a:r>
          </a:p>
          <a:p>
            <a:pPr>
              <a:buNone/>
            </a:pPr>
            <a:r>
              <a:rPr lang="pl-PL" sz="1800" dirty="0" smtClean="0"/>
              <a:t>się w preparatach, które chronią bardzo jasną</a:t>
            </a:r>
          </a:p>
          <a:p>
            <a:pPr>
              <a:buNone/>
            </a:pPr>
            <a:r>
              <a:rPr lang="pl-PL" sz="1800" dirty="0" smtClean="0"/>
              <a:t> skórę przed promieniami słonecznymi.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b="1" dirty="0" smtClean="0"/>
              <a:t>Aloes </a:t>
            </a:r>
            <a:r>
              <a:rPr lang="pl-PL" sz="1800" dirty="0" smtClean="0"/>
              <a:t>jest rośliną, która posiada wyjątkowo </a:t>
            </a:r>
          </a:p>
          <a:p>
            <a:pPr>
              <a:buNone/>
            </a:pPr>
            <a:r>
              <a:rPr lang="pl-PL" sz="1800" dirty="0" smtClean="0"/>
              <a:t>liczne właściwości lecznicze. Jej skuteczność </a:t>
            </a:r>
          </a:p>
          <a:p>
            <a:pPr>
              <a:buNone/>
            </a:pPr>
            <a:r>
              <a:rPr lang="pl-PL" sz="1800" dirty="0" smtClean="0"/>
              <a:t>znana jest już od stuleci, a po dzień dzisiejszy </a:t>
            </a:r>
          </a:p>
          <a:p>
            <a:pPr>
              <a:buNone/>
            </a:pPr>
            <a:r>
              <a:rPr lang="pl-PL" sz="1800" dirty="0" smtClean="0"/>
              <a:t>wykorzystywana jest nie tylko przez </a:t>
            </a:r>
          </a:p>
          <a:p>
            <a:pPr>
              <a:buNone/>
            </a:pPr>
            <a:r>
              <a:rPr lang="pl-PL" sz="1800" dirty="0" smtClean="0"/>
              <a:t>specjalistów medycyny naturalnej, </a:t>
            </a:r>
          </a:p>
          <a:p>
            <a:pPr>
              <a:buNone/>
            </a:pPr>
            <a:r>
              <a:rPr lang="pl-PL" sz="1800" dirty="0" smtClean="0"/>
              <a:t>ale również przez lekarzy i farmaceutów.</a:t>
            </a:r>
          </a:p>
          <a:p>
            <a:pPr>
              <a:buNone/>
            </a:pPr>
            <a:endParaRPr lang="pl-PL" sz="1800" dirty="0"/>
          </a:p>
        </p:txBody>
      </p:sp>
      <p:pic>
        <p:nvPicPr>
          <p:cNvPr id="22529" name="Obraz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4556"/>
            <a:ext cx="2643206" cy="230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Obraz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928934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Obraz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643446"/>
            <a:ext cx="263147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85728"/>
            <a:ext cx="8501122" cy="6286544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pl-PL" sz="1800" b="1" dirty="0" smtClean="0"/>
              <a:t>RADY NIE OD PARADY </a:t>
            </a:r>
            <a:endParaRPr lang="pl-PL" sz="1800" dirty="0" smtClean="0"/>
          </a:p>
          <a:p>
            <a:pPr>
              <a:buNone/>
            </a:pPr>
            <a:r>
              <a:rPr lang="pl-PL" sz="1800" b="1" dirty="0" smtClean="0"/>
              <a:t>                            czyli DOMOWE SPA</a:t>
            </a:r>
            <a:endParaRPr lang="pl-PL" sz="1800" dirty="0" smtClean="0"/>
          </a:p>
          <a:p>
            <a:pPr>
              <a:buNone/>
            </a:pPr>
            <a:r>
              <a:rPr lang="pl-PL" sz="1600" b="1" u="sng" dirty="0" smtClean="0"/>
              <a:t>Kilka ciekawostek</a:t>
            </a:r>
            <a:endParaRPr lang="pl-PL" sz="1600" b="1" dirty="0" smtClean="0"/>
          </a:p>
          <a:p>
            <a:pPr>
              <a:buNone/>
            </a:pPr>
            <a:r>
              <a:rPr lang="pl-PL" sz="1600" dirty="0" smtClean="0"/>
              <a:t>*  Pokrzywa ma właściwości oczyszczające i  odmładzające organizm. Poprawia stan cery, paznokci i włosów nadając im piękny połysk. Wystarczy tylko wypłukać w naparze z pokrzywy umyte włosy.</a:t>
            </a:r>
          </a:p>
          <a:p>
            <a:pPr>
              <a:buNone/>
            </a:pPr>
            <a:r>
              <a:rPr lang="pl-PL" sz="1600" dirty="0" smtClean="0"/>
              <a:t>*   Kompres ze świeżego gruntownego ogórka pozwoli ci odświeżyć cerę pod oczami. Należy wycisnąć sok z ogórka i położyć na oczy na kwadrans.</a:t>
            </a:r>
          </a:p>
          <a:p>
            <a:pPr>
              <a:buNone/>
            </a:pPr>
            <a:r>
              <a:rPr lang="pl-PL" sz="1600" dirty="0" smtClean="0"/>
              <a:t> </a:t>
            </a:r>
          </a:p>
          <a:p>
            <a:pPr>
              <a:buNone/>
            </a:pPr>
            <a:r>
              <a:rPr lang="pl-PL" sz="1600" b="1" dirty="0" smtClean="0"/>
              <a:t> MASECZKI NA OCZY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 1)  Maseczka z ogórka jest chyba najbardziej znana. By ją przygotować zetrzyj pół warzywa na tarce o drobnych oczkach, a następnie wstaw do lodówki na 20 minut. Schłodzoną papkę nałóż pod oczy i na powieki. Unikaj kontaktu z gałkami. Po 20 minutach pod maseczką  ogórkową zniknie opuchlizna pod oczami, a twarz będzie wyglądała świeżo i młodo.  </a:t>
            </a:r>
          </a:p>
          <a:p>
            <a:pPr>
              <a:buAutoNum type="arabicParenR" startAt="2"/>
            </a:pPr>
            <a:r>
              <a:rPr lang="pl-PL" sz="1600" dirty="0" smtClean="0"/>
              <a:t>Worki pod oczami znikną także po maseczce</a:t>
            </a:r>
          </a:p>
          <a:p>
            <a:pPr>
              <a:buNone/>
            </a:pPr>
            <a:r>
              <a:rPr lang="pl-PL" sz="1600" dirty="0" smtClean="0"/>
              <a:t>        z ziemniaków. Podobnie jak poprzednio, połowę warzywa należy </a:t>
            </a:r>
            <a:r>
              <a:rPr lang="pl-PL" sz="1600" dirty="0" err="1" smtClean="0"/>
              <a:t>zetrzećI</a:t>
            </a:r>
            <a:r>
              <a:rPr lang="pl-PL" sz="1600" dirty="0" smtClean="0"/>
              <a:t> wstawić do lodówki na 20 minut. Papkę nakładamy na okolice oczu. Pomoże usunąć gromadzące się tam płyny, a tym samym usunie opuchliznę. </a:t>
            </a:r>
          </a:p>
          <a:p>
            <a:pPr>
              <a:buNone/>
            </a:pPr>
            <a:r>
              <a:rPr lang="pl-PL" sz="1600" dirty="0" smtClean="0"/>
              <a:t> </a:t>
            </a:r>
          </a:p>
          <a:p>
            <a:pPr>
              <a:buNone/>
            </a:pPr>
            <a:r>
              <a:rPr lang="pl-PL" sz="1600" dirty="0" smtClean="0"/>
              <a:t>3)    Jeśli cienie pod oczami to twój problem, powinnaś wypróbować maseczkę z mleka. Wymieszaj 1/4 szklanki białego płynu </a:t>
            </a:r>
          </a:p>
          <a:p>
            <a:pPr>
              <a:buNone/>
            </a:pPr>
            <a:r>
              <a:rPr lang="pl-PL" sz="1600" dirty="0" smtClean="0"/>
              <a:t>        z 4 łyżeczkami sody oczyszczonej. Papkę dokładnie wymieszaj i schładzaj w lodówce przez 20 minut. Rozprowadź ją wokół oczu i pozostaw na skórze przez kwadrans, następnie spłucz zimną wodą.  </a:t>
            </a:r>
          </a:p>
          <a:p>
            <a:pPr>
              <a:buNone/>
            </a:pPr>
            <a:r>
              <a:rPr lang="pl-PL" sz="1600" dirty="0" smtClean="0"/>
              <a:t> </a:t>
            </a:r>
            <a:endParaRPr lang="pl-PL" sz="1600" dirty="0"/>
          </a:p>
        </p:txBody>
      </p:sp>
      <p:sp>
        <p:nvSpPr>
          <p:cNvPr id="7" name="Gwiazda 5-ramienna 6"/>
          <p:cNvSpPr/>
          <p:nvPr/>
        </p:nvSpPr>
        <p:spPr>
          <a:xfrm>
            <a:off x="6572264" y="4786322"/>
            <a:ext cx="2214578" cy="18430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5-ramienna 7"/>
          <p:cNvSpPr/>
          <p:nvPr/>
        </p:nvSpPr>
        <p:spPr>
          <a:xfrm>
            <a:off x="5143504" y="521495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5-ramienna 8"/>
          <p:cNvSpPr/>
          <p:nvPr/>
        </p:nvSpPr>
        <p:spPr>
          <a:xfrm>
            <a:off x="3714744" y="357166"/>
            <a:ext cx="357190" cy="271458"/>
          </a:xfrm>
          <a:prstGeom prst="star5">
            <a:avLst>
              <a:gd name="adj" fmla="val 7181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286544"/>
          </a:xfrm>
        </p:spPr>
        <p:txBody>
          <a:bodyPr numCol="2">
            <a:normAutofit/>
          </a:bodyPr>
          <a:lstStyle/>
          <a:p>
            <a:pPr algn="ctr">
              <a:buNone/>
            </a:pPr>
            <a:r>
              <a:rPr lang="pl-PL" sz="2100" b="1" dirty="0" smtClean="0"/>
              <a:t>DOMOWE MASECZKI ZIOŁOWE :</a:t>
            </a:r>
          </a:p>
          <a:p>
            <a:pPr algn="ctr">
              <a:buNone/>
            </a:pPr>
            <a:r>
              <a:rPr lang="pl-PL" sz="2100" b="1" dirty="0" smtClean="0"/>
              <a:t> MASECZKI DO CERY TŁUSTEJ </a:t>
            </a:r>
          </a:p>
          <a:p>
            <a:pPr algn="ctr">
              <a:buNone/>
            </a:pPr>
            <a:r>
              <a:rPr lang="pl-PL" sz="2100" b="1" dirty="0" smtClean="0"/>
              <a:t>I MIESZANEJ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900" dirty="0" smtClean="0"/>
              <a:t> </a:t>
            </a:r>
            <a:r>
              <a:rPr lang="pl-PL" sz="1900" b="1" dirty="0" smtClean="0"/>
              <a:t>Maseczka I</a:t>
            </a:r>
          </a:p>
          <a:p>
            <a:pPr>
              <a:buNone/>
            </a:pPr>
            <a:r>
              <a:rPr lang="pl-PL" sz="1600" dirty="0" smtClean="0"/>
              <a:t>10 gramów nagietka</a:t>
            </a:r>
          </a:p>
          <a:p>
            <a:pPr>
              <a:buNone/>
            </a:pPr>
            <a:r>
              <a:rPr lang="pl-PL" sz="1600" dirty="0" smtClean="0"/>
              <a:t>20 gramów rumianku</a:t>
            </a:r>
          </a:p>
          <a:p>
            <a:pPr>
              <a:buNone/>
            </a:pPr>
            <a:r>
              <a:rPr lang="pl-PL" sz="1600" dirty="0" smtClean="0"/>
              <a:t>Szklanka wody</a:t>
            </a:r>
          </a:p>
          <a:p>
            <a:pPr>
              <a:buNone/>
            </a:pPr>
            <a:r>
              <a:rPr lang="pl-PL" sz="1600" dirty="0" smtClean="0"/>
              <a:t>Ze składników należy zrobić napar. Gotować </a:t>
            </a:r>
          </a:p>
          <a:p>
            <a:pPr>
              <a:buNone/>
            </a:pPr>
            <a:r>
              <a:rPr lang="pl-PL" sz="1600" dirty="0" smtClean="0"/>
              <a:t>10 min. Odstawić do ostygnięcia na około 20 min.</a:t>
            </a:r>
          </a:p>
          <a:p>
            <a:pPr>
              <a:buNone/>
            </a:pPr>
            <a:r>
              <a:rPr lang="pl-PL" sz="1600" dirty="0" smtClean="0"/>
              <a:t> Napar działa przeciwzapalnie, łagodzi </a:t>
            </a:r>
          </a:p>
          <a:p>
            <a:pPr>
              <a:buNone/>
            </a:pPr>
            <a:r>
              <a:rPr lang="pl-PL" sz="1600" dirty="0" smtClean="0"/>
              <a:t>podrażnienia, działa lekko bakteriobójczo. Można </a:t>
            </a:r>
          </a:p>
          <a:p>
            <a:pPr>
              <a:buNone/>
            </a:pPr>
            <a:r>
              <a:rPr lang="pl-PL" sz="1600" dirty="0" smtClean="0"/>
              <a:t>stosować również w postaci okładów.</a:t>
            </a:r>
          </a:p>
          <a:p>
            <a:pPr>
              <a:buNone/>
            </a:pPr>
            <a:r>
              <a:rPr lang="pl-PL" sz="1600" dirty="0" smtClean="0"/>
              <a:t> </a:t>
            </a:r>
            <a:br>
              <a:rPr lang="pl-PL" sz="1600" dirty="0" smtClean="0"/>
            </a:br>
            <a:r>
              <a:rPr lang="pl-PL" sz="1900" b="1" dirty="0" smtClean="0"/>
              <a:t>Maseczka II</a:t>
            </a:r>
          </a:p>
          <a:p>
            <a:pPr>
              <a:buNone/>
            </a:pPr>
            <a:r>
              <a:rPr lang="pl-PL" sz="1600" dirty="0" smtClean="0"/>
              <a:t>30 gramów korzenia łopianu</a:t>
            </a:r>
          </a:p>
          <a:p>
            <a:pPr>
              <a:buNone/>
            </a:pPr>
            <a:r>
              <a:rPr lang="pl-PL" sz="1600" dirty="0" smtClean="0"/>
              <a:t>30 gramów kory brzozy </a:t>
            </a:r>
          </a:p>
          <a:p>
            <a:pPr>
              <a:buNone/>
            </a:pPr>
            <a:r>
              <a:rPr lang="pl-PL" sz="1600" dirty="0" smtClean="0"/>
              <a:t>20 gramów kłącza pięciornika</a:t>
            </a:r>
          </a:p>
          <a:p>
            <a:pPr>
              <a:buNone/>
            </a:pPr>
            <a:r>
              <a:rPr lang="pl-PL" sz="1600" dirty="0" smtClean="0"/>
              <a:t> 20 gramów Kurzego ziela</a:t>
            </a:r>
          </a:p>
          <a:p>
            <a:pPr>
              <a:buNone/>
            </a:pPr>
            <a:r>
              <a:rPr lang="pl-PL" sz="1600" dirty="0" smtClean="0"/>
              <a:t>Zalać zimną wodą. Gotować 10 minut. Odstawić </a:t>
            </a:r>
          </a:p>
          <a:p>
            <a:pPr>
              <a:buNone/>
            </a:pPr>
            <a:r>
              <a:rPr lang="pl-PL" sz="1600" dirty="0" smtClean="0"/>
              <a:t>na 20 minut. Po ostygnięciu można dolać 1ml</a:t>
            </a:r>
          </a:p>
          <a:p>
            <a:pPr>
              <a:buNone/>
            </a:pPr>
            <a:r>
              <a:rPr lang="pl-PL" sz="1600" dirty="0" smtClean="0"/>
              <a:t> Azulenu, 5ml; soku dziurawca. </a:t>
            </a:r>
          </a:p>
          <a:p>
            <a:pPr>
              <a:buNone/>
            </a:pPr>
            <a:r>
              <a:rPr lang="pl-PL" sz="1600" dirty="0" smtClean="0"/>
              <a:t>Stosuje się przy wypryskach ropnych.   </a:t>
            </a:r>
          </a:p>
          <a:p>
            <a:pPr>
              <a:buNone/>
            </a:pPr>
            <a:r>
              <a:rPr lang="pl-PL" sz="1600" dirty="0" smtClean="0"/>
              <a:t> </a:t>
            </a:r>
          </a:p>
          <a:p>
            <a:pPr>
              <a:buNone/>
            </a:pPr>
            <a:r>
              <a:rPr lang="pl-PL" sz="1900" b="1" dirty="0" smtClean="0"/>
              <a:t>Maseczka III</a:t>
            </a:r>
          </a:p>
          <a:p>
            <a:pPr>
              <a:buNone/>
            </a:pPr>
            <a:r>
              <a:rPr lang="pl-PL" sz="1600" dirty="0" smtClean="0"/>
              <a:t>20 gramów Liści poziomki</a:t>
            </a:r>
          </a:p>
          <a:p>
            <a:pPr>
              <a:buNone/>
            </a:pPr>
            <a:r>
              <a:rPr lang="pl-PL" sz="1600" dirty="0" smtClean="0"/>
              <a:t>20 gramów </a:t>
            </a:r>
            <a:r>
              <a:rPr lang="pl-PL" sz="1600" dirty="0" err="1" smtClean="0"/>
              <a:t>Liścii</a:t>
            </a:r>
            <a:r>
              <a:rPr lang="pl-PL" sz="1600" dirty="0" smtClean="0"/>
              <a:t> orzecha włoskiego</a:t>
            </a:r>
          </a:p>
          <a:p>
            <a:pPr>
              <a:buNone/>
            </a:pPr>
            <a:r>
              <a:rPr lang="pl-PL" sz="1600" dirty="0" smtClean="0"/>
              <a:t>20 gramów </a:t>
            </a:r>
            <a:r>
              <a:rPr lang="pl-PL" sz="1600" dirty="0" err="1" smtClean="0"/>
              <a:t>Szałwi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100 ml wody</a:t>
            </a:r>
          </a:p>
          <a:p>
            <a:pPr>
              <a:buNone/>
            </a:pPr>
            <a:r>
              <a:rPr lang="pl-PL" sz="1600" dirty="0" smtClean="0"/>
              <a:t>        Zalać wodą i gotować 5 minut. Po wystygnięciu można dolać 1ml Azulenu. Działa ściągająco, bakteriobójczo-bakteriostatycznie.</a:t>
            </a:r>
          </a:p>
          <a:p>
            <a:pPr>
              <a:buNone/>
            </a:pPr>
            <a:r>
              <a:rPr lang="pl-PL" sz="1600" dirty="0" smtClean="0"/>
              <a:t>  </a:t>
            </a:r>
            <a:endParaRPr lang="pl-PL" sz="1600" dirty="0"/>
          </a:p>
        </p:txBody>
      </p:sp>
      <p:sp>
        <p:nvSpPr>
          <p:cNvPr id="4" name="Gwiazda 5-ramienna 3"/>
          <p:cNvSpPr/>
          <p:nvPr/>
        </p:nvSpPr>
        <p:spPr>
          <a:xfrm>
            <a:off x="6357950" y="4286256"/>
            <a:ext cx="2286016" cy="20717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Gwiazda 5-ramienna 4"/>
          <p:cNvSpPr/>
          <p:nvPr/>
        </p:nvSpPr>
        <p:spPr>
          <a:xfrm>
            <a:off x="4857752" y="521495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Gwiazda 5-ramienna 5"/>
          <p:cNvSpPr/>
          <p:nvPr/>
        </p:nvSpPr>
        <p:spPr>
          <a:xfrm>
            <a:off x="7572396" y="13572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 5-ramienna 6"/>
          <p:cNvSpPr/>
          <p:nvPr/>
        </p:nvSpPr>
        <p:spPr>
          <a:xfrm>
            <a:off x="3357554" y="200024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5-ramienna 7"/>
          <p:cNvSpPr/>
          <p:nvPr/>
        </p:nvSpPr>
        <p:spPr>
          <a:xfrm>
            <a:off x="2357422" y="1428736"/>
            <a:ext cx="571504" cy="6286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285728"/>
            <a:ext cx="8572560" cy="62865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sz="3800" b="1" dirty="0" smtClean="0"/>
              <a:t>KĄPIELE ZIOŁOWE</a:t>
            </a:r>
          </a:p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Niezwykle kojące dla ducha i ciała.. Jest wiele sposobów przygotowywania </a:t>
            </a:r>
          </a:p>
          <a:p>
            <a:pPr>
              <a:buNone/>
            </a:pPr>
            <a:r>
              <a:rPr lang="pl-PL" dirty="0" smtClean="0"/>
              <a:t>wywaru z ziół. Najprościej będzie, jeśli garść ziół włożysz do starej pończochy </a:t>
            </a:r>
          </a:p>
          <a:p>
            <a:pPr>
              <a:buNone/>
            </a:pPr>
            <a:r>
              <a:rPr lang="pl-PL" dirty="0" smtClean="0"/>
              <a:t>i napuścisz wodę do wanny. Kiedy już siedzisz w wannie, przywiąż pończochę </a:t>
            </a:r>
          </a:p>
          <a:p>
            <a:pPr>
              <a:buNone/>
            </a:pPr>
            <a:r>
              <a:rPr lang="pl-PL" dirty="0" smtClean="0"/>
              <a:t>do kranu, tak aby cały czas była namoczona i co jakiś czas ją wyciskaj. 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Jeśli chcesz :</a:t>
            </a:r>
          </a:p>
          <a:p>
            <a:pPr>
              <a:buNone/>
            </a:pPr>
            <a:r>
              <a:rPr lang="pl-PL" dirty="0" smtClean="0"/>
              <a:t>- oczyścić swoją skórę użyj do kąpieli - ziół szałwii i rumianku</a:t>
            </a:r>
          </a:p>
          <a:p>
            <a:pPr>
              <a:buNone/>
            </a:pPr>
            <a:r>
              <a:rPr lang="pl-PL" dirty="0" smtClean="0"/>
              <a:t>- uzyskać efekt upiększająco - oczyszczający użyj do kąpieli - garści płatków róży, </a:t>
            </a:r>
          </a:p>
          <a:p>
            <a:pPr>
              <a:buNone/>
            </a:pPr>
            <a:r>
              <a:rPr lang="pl-PL" dirty="0" smtClean="0"/>
              <a:t>   lawendy i dwóch garści rumianku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Stosując regularnie taką kąpiel będziesz mieć zawsze skórę jasną i oczyszczoną. </a:t>
            </a:r>
          </a:p>
          <a:p>
            <a:pPr>
              <a:buNone/>
            </a:pPr>
            <a:r>
              <a:rPr lang="pl-PL" dirty="0" smtClean="0"/>
              <a:t>Dodatkowo podczas ziołowych kąpieli wydzielają się zapachy, które zregenerują </a:t>
            </a:r>
          </a:p>
          <a:p>
            <a:pPr>
              <a:buNone/>
            </a:pPr>
            <a:r>
              <a:rPr lang="pl-PL" dirty="0" smtClean="0"/>
              <a:t>nie tylko twoje ciało, ale także i umysł.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Gwiazda 5-ramienna 3"/>
          <p:cNvSpPr/>
          <p:nvPr/>
        </p:nvSpPr>
        <p:spPr>
          <a:xfrm>
            <a:off x="7786710" y="207167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Gwiazda 5-ramienna 4"/>
          <p:cNvSpPr/>
          <p:nvPr/>
        </p:nvSpPr>
        <p:spPr>
          <a:xfrm>
            <a:off x="7715272" y="550070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Gwiazda 5-ramienna 5"/>
          <p:cNvSpPr/>
          <p:nvPr/>
        </p:nvSpPr>
        <p:spPr>
          <a:xfrm>
            <a:off x="6286512" y="550070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 5-ramienna 6"/>
          <p:cNvSpPr/>
          <p:nvPr/>
        </p:nvSpPr>
        <p:spPr>
          <a:xfrm>
            <a:off x="8001024" y="21429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5-ramienna 8"/>
          <p:cNvSpPr/>
          <p:nvPr/>
        </p:nvSpPr>
        <p:spPr>
          <a:xfrm>
            <a:off x="4786314" y="550070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492</Words>
  <Application>Microsoft Office PowerPoint</Application>
  <PresentationFormat>Pokaz na ekranie (4:3)</PresentationFormat>
  <Paragraphs>168</Paragraphs>
  <Slides>12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Motyw pakietu Office</vt:lpstr>
      <vt:lpstr>Dokument</vt:lpstr>
      <vt:lpstr>WAKACJE 2013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Marta</dc:creator>
  <cp:lastModifiedBy>Marta</cp:lastModifiedBy>
  <cp:revision>14</cp:revision>
  <dcterms:created xsi:type="dcterms:W3CDTF">2013-07-06T06:22:49Z</dcterms:created>
  <dcterms:modified xsi:type="dcterms:W3CDTF">2013-07-07T20:39:08Z</dcterms:modified>
</cp:coreProperties>
</file>